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66" d="100"/>
          <a:sy n="66" d="100"/>
        </p:scale>
        <p:origin x="-143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C03D9-0BF3-3849-9692-7CCEDAC3F518}" type="datetimeFigureOut">
              <a:rPr lang="en-US" smtClean="0"/>
              <a:t>5/11/2015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4C792-869E-E043-9875-BDCF04BDC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2789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C03D9-0BF3-3849-9692-7CCEDAC3F518}" type="datetimeFigureOut">
              <a:rPr lang="en-US" smtClean="0"/>
              <a:t>5/11/2015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4C792-869E-E043-9875-BDCF04BDC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49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C03D9-0BF3-3849-9692-7CCEDAC3F518}" type="datetimeFigureOut">
              <a:rPr lang="en-US" smtClean="0"/>
              <a:t>5/11/2015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4C792-869E-E043-9875-BDCF04BDC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383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C03D9-0BF3-3849-9692-7CCEDAC3F518}" type="datetimeFigureOut">
              <a:rPr lang="en-US" smtClean="0"/>
              <a:t>5/11/2015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4C792-869E-E043-9875-BDCF04BDC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610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C03D9-0BF3-3849-9692-7CCEDAC3F518}" type="datetimeFigureOut">
              <a:rPr lang="en-US" smtClean="0"/>
              <a:t>5/11/2015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4C792-869E-E043-9875-BDCF04BDC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599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C03D9-0BF3-3849-9692-7CCEDAC3F518}" type="datetimeFigureOut">
              <a:rPr lang="en-US" smtClean="0"/>
              <a:t>5/11/2015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4C792-869E-E043-9875-BDCF04BDC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590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C03D9-0BF3-3849-9692-7CCEDAC3F518}" type="datetimeFigureOut">
              <a:rPr lang="en-US" smtClean="0"/>
              <a:t>5/11/2015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4C792-869E-E043-9875-BDCF04BDC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55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C03D9-0BF3-3849-9692-7CCEDAC3F518}" type="datetimeFigureOut">
              <a:rPr lang="en-US" smtClean="0"/>
              <a:t>5/11/2015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4C792-869E-E043-9875-BDCF04BDC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017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C03D9-0BF3-3849-9692-7CCEDAC3F518}" type="datetimeFigureOut">
              <a:rPr lang="en-US" smtClean="0"/>
              <a:t>5/11/2015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4C792-869E-E043-9875-BDCF04BDC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642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C03D9-0BF3-3849-9692-7CCEDAC3F518}" type="datetimeFigureOut">
              <a:rPr lang="en-US" smtClean="0"/>
              <a:t>5/11/2015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4C792-869E-E043-9875-BDCF04BDC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814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C03D9-0BF3-3849-9692-7CCEDAC3F518}" type="datetimeFigureOut">
              <a:rPr lang="en-US" smtClean="0"/>
              <a:t>5/11/2015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4C792-869E-E043-9875-BDCF04BDC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469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4C03D9-0BF3-3849-9692-7CCEDAC3F518}" type="datetimeFigureOut">
              <a:rPr lang="en-US" smtClean="0"/>
              <a:t>5/11/2015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34C792-869E-E043-9875-BDCF04BDC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171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0801" y="1485759"/>
            <a:ext cx="7772400" cy="1470025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3200" b="1" dirty="0" smtClean="0">
                <a:latin typeface="Arial"/>
                <a:cs typeface="Arial"/>
              </a:rPr>
              <a:t>The global </a:t>
            </a:r>
            <a:r>
              <a:rPr lang="en-US" sz="3200" b="1" dirty="0" smtClean="0">
                <a:latin typeface="Arial"/>
                <a:cs typeface="Arial"/>
              </a:rPr>
              <a:t>movement to </a:t>
            </a:r>
            <a:br>
              <a:rPr lang="en-US" sz="3200" b="1" dirty="0" smtClean="0">
                <a:latin typeface="Arial"/>
                <a:cs typeface="Arial"/>
              </a:rPr>
            </a:br>
            <a:r>
              <a:rPr lang="en-US" sz="3200" b="1" dirty="0" smtClean="0">
                <a:latin typeface="Arial"/>
                <a:cs typeface="Arial"/>
              </a:rPr>
              <a:t>stop blood clots and save lives. </a:t>
            </a:r>
            <a:endParaRPr lang="en-US" sz="3200" b="1" dirty="0">
              <a:latin typeface="Arial"/>
              <a:cs typeface="Arial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8367" y="2819212"/>
            <a:ext cx="6508490" cy="3040517"/>
          </a:xfrm>
        </p:spPr>
        <p:txBody>
          <a:bodyPr>
            <a:noAutofit/>
          </a:bodyPr>
          <a:lstStyle/>
          <a:p>
            <a:pPr algn="l">
              <a:lnSpc>
                <a:spcPct val="110000"/>
              </a:lnSpc>
            </a:pPr>
            <a:r>
              <a:rPr lang="en-US" sz="1800" b="1" dirty="0" smtClean="0">
                <a:solidFill>
                  <a:srgbClr val="FF0000"/>
                </a:solidFill>
                <a:latin typeface="Arial"/>
                <a:cs typeface="Arial"/>
              </a:rPr>
              <a:t>Join Us</a:t>
            </a:r>
            <a:br>
              <a:rPr lang="en-US" sz="1800" b="1" dirty="0" smtClean="0">
                <a:solidFill>
                  <a:srgbClr val="FF0000"/>
                </a:solidFill>
                <a:latin typeface="Arial"/>
                <a:cs typeface="Arial"/>
              </a:rPr>
            </a:br>
            <a:r>
              <a:rPr lang="en-US" sz="1800" dirty="0" smtClean="0">
                <a:solidFill>
                  <a:schemeClr val="tx1"/>
                </a:solidFill>
                <a:latin typeface="Arial"/>
                <a:cs typeface="Arial"/>
              </a:rPr>
              <a:t>As a partner, supporter, community mobilizer.</a:t>
            </a:r>
            <a:br>
              <a:rPr lang="en-US" sz="1800" dirty="0" smtClean="0">
                <a:solidFill>
                  <a:schemeClr val="tx1"/>
                </a:solidFill>
                <a:latin typeface="Arial"/>
                <a:cs typeface="Arial"/>
              </a:rPr>
            </a:br>
            <a:r>
              <a:rPr lang="en-US" sz="1800" dirty="0" smtClean="0">
                <a:solidFill>
                  <a:schemeClr val="tx1"/>
                </a:solidFill>
                <a:latin typeface="Arial"/>
                <a:cs typeface="Arial"/>
              </a:rPr>
              <a:t>More than 200 groups already have. </a:t>
            </a:r>
            <a:r>
              <a:rPr lang="en-US" sz="1800" b="1" dirty="0" smtClean="0">
                <a:solidFill>
                  <a:schemeClr val="tx1"/>
                </a:solidFill>
                <a:latin typeface="Arial"/>
                <a:cs typeface="Arial"/>
              </a:rPr>
              <a:t>Will you?</a:t>
            </a:r>
            <a:endParaRPr lang="en-US" sz="1800" b="1" dirty="0">
              <a:solidFill>
                <a:schemeClr val="tx1"/>
              </a:solidFill>
              <a:latin typeface="Arial"/>
              <a:cs typeface="Arial"/>
            </a:endParaRPr>
          </a:p>
          <a:p>
            <a:pPr algn="l">
              <a:lnSpc>
                <a:spcPct val="110000"/>
              </a:lnSpc>
            </a:pPr>
            <a:r>
              <a:rPr lang="en-US" sz="1800" b="1" dirty="0" smtClean="0">
                <a:solidFill>
                  <a:srgbClr val="FF0000"/>
                </a:solidFill>
                <a:latin typeface="Arial"/>
                <a:cs typeface="Arial"/>
              </a:rPr>
              <a:t>Stay Connected at </a:t>
            </a:r>
            <a:r>
              <a:rPr lang="en-US" sz="1800" b="1" dirty="0" err="1" smtClean="0">
                <a:solidFill>
                  <a:srgbClr val="FF0000"/>
                </a:solidFill>
                <a:latin typeface="Arial"/>
                <a:cs typeface="Arial"/>
              </a:rPr>
              <a:t>WorldThrombosisDay.org</a:t>
            </a:r>
            <a:endParaRPr lang="en-US" sz="1800" b="1" dirty="0">
              <a:solidFill>
                <a:srgbClr val="FF0000"/>
              </a:solidFill>
              <a:latin typeface="Arial"/>
              <a:cs typeface="Arial"/>
            </a:endParaRPr>
          </a:p>
          <a:p>
            <a:pPr algn="l">
              <a:lnSpc>
                <a:spcPct val="50000"/>
              </a:lnSpc>
            </a:pPr>
            <a:endParaRPr lang="en-US" sz="1800" b="1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algn="l">
              <a:lnSpc>
                <a:spcPct val="110000"/>
              </a:lnSpc>
            </a:pPr>
            <a:r>
              <a:rPr lang="en-US" sz="1800" b="1" dirty="0" smtClean="0">
                <a:solidFill>
                  <a:srgbClr val="FF0000"/>
                </a:solidFill>
                <a:latin typeface="Arial"/>
                <a:cs typeface="Arial"/>
              </a:rPr>
              <a:t>Did you know? </a:t>
            </a:r>
            <a:br>
              <a:rPr lang="en-US" sz="1800" b="1" dirty="0" smtClean="0">
                <a:solidFill>
                  <a:srgbClr val="FF0000"/>
                </a:solidFill>
                <a:latin typeface="Arial"/>
                <a:cs typeface="Arial"/>
              </a:rPr>
            </a:br>
            <a:r>
              <a:rPr lang="en-US" sz="1800" dirty="0" smtClean="0">
                <a:solidFill>
                  <a:schemeClr val="tx1"/>
                </a:solidFill>
                <a:latin typeface="Arial"/>
                <a:cs typeface="Arial"/>
              </a:rPr>
              <a:t>Up to </a:t>
            </a:r>
            <a:r>
              <a:rPr lang="en-US" sz="1800" dirty="0" smtClean="0">
                <a:solidFill>
                  <a:srgbClr val="000000"/>
                </a:solidFill>
                <a:latin typeface="Arial"/>
                <a:cs typeface="Arial"/>
              </a:rPr>
              <a:t>60</a:t>
            </a:r>
            <a:r>
              <a:rPr lang="en-US" sz="1800" dirty="0" smtClean="0">
                <a:solidFill>
                  <a:srgbClr val="000000"/>
                </a:solidFill>
                <a:latin typeface="Arial"/>
                <a:cs typeface="Arial"/>
              </a:rPr>
              <a:t>% of </a:t>
            </a:r>
            <a:r>
              <a:rPr lang="en-US" sz="1800" dirty="0" smtClean="0">
                <a:solidFill>
                  <a:srgbClr val="000000"/>
                </a:solidFill>
                <a:latin typeface="Arial"/>
                <a:cs typeface="Arial"/>
              </a:rPr>
              <a:t>all VTE cases occur during or after hospitalization, making it a leading cause of preventable hospital death. Education </a:t>
            </a:r>
            <a:r>
              <a:rPr lang="en-US" sz="1800" dirty="0" smtClean="0">
                <a:solidFill>
                  <a:srgbClr val="000000"/>
                </a:solidFill>
                <a:latin typeface="Arial"/>
                <a:cs typeface="Arial"/>
              </a:rPr>
              <a:t>and prevention are key to reducing death and disability. </a:t>
            </a: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5" name="Picture 4" descr="social medi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06" y="6080582"/>
            <a:ext cx="7890507" cy="539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535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1255</TotalTime>
  <Words>6</Words>
  <Application>Microsoft Office PowerPoint</Application>
  <PresentationFormat>On-screen Show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The global movement to  stop blood clots and save lives. </vt:lpstr>
    </vt:vector>
  </TitlesOfParts>
  <Company>Urban Emu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Join our global movement to  stop blood clots and save lives.</dc:title>
  <dc:creator>Patrick Kesler</dc:creator>
  <cp:lastModifiedBy>Shannon Toher</cp:lastModifiedBy>
  <cp:revision>12</cp:revision>
  <dcterms:created xsi:type="dcterms:W3CDTF">2015-05-11T01:10:55Z</dcterms:created>
  <dcterms:modified xsi:type="dcterms:W3CDTF">2015-05-11T22:08:45Z</dcterms:modified>
</cp:coreProperties>
</file>